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97" r:id="rId2"/>
    <p:sldId id="743" r:id="rId3"/>
    <p:sldId id="744" r:id="rId4"/>
    <p:sldId id="729" r:id="rId5"/>
    <p:sldId id="747" r:id="rId6"/>
    <p:sldId id="739" r:id="rId7"/>
    <p:sldId id="738" r:id="rId8"/>
    <p:sldId id="733" r:id="rId9"/>
    <p:sldId id="745" r:id="rId10"/>
    <p:sldId id="746" r:id="rId11"/>
    <p:sldId id="735" r:id="rId12"/>
    <p:sldId id="741" r:id="rId13"/>
    <p:sldId id="742" r:id="rId14"/>
    <p:sldId id="737" r:id="rId15"/>
    <p:sldId id="731" r:id="rId16"/>
    <p:sldId id="740" r:id="rId17"/>
    <p:sldId id="730" r:id="rId18"/>
    <p:sldId id="697" r:id="rId19"/>
  </p:sldIdLst>
  <p:sldSz cx="9144000" cy="6858000" type="screen4x3"/>
  <p:notesSz cx="6858000" cy="9144000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515D68"/>
  </p:clrMru>
</p:presentationPr>
</file>

<file path=ppt/tableStyles.xml><?xml version="1.0" encoding="utf-8"?>
<a:tblStyleLst xmlns:a="http://schemas.openxmlformats.org/drawingml/2006/main" def="{EB344D84-9AFB-497E-A393-DC336BA19D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476" autoAdjust="0"/>
    <p:restoredTop sz="94714" autoAdjust="0"/>
  </p:normalViewPr>
  <p:slideViewPr>
    <p:cSldViewPr snapToGrid="0">
      <p:cViewPr>
        <p:scale>
          <a:sx n="66" d="100"/>
          <a:sy n="66" d="100"/>
        </p:scale>
        <p:origin x="-918" y="-126"/>
      </p:cViewPr>
      <p:guideLst>
        <p:guide orient="horz" pos="4153"/>
        <p:guide pos="173"/>
        <p:guide pos="5200"/>
        <p:guide pos="5017"/>
      </p:guideLst>
    </p:cSldViewPr>
  </p:slideViewPr>
  <p:outlineViewPr>
    <p:cViewPr>
      <p:scale>
        <a:sx n="33" d="100"/>
        <a:sy n="33" d="100"/>
      </p:scale>
      <p:origin x="0" y="407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3738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9BC1A28-6DA7-4333-8B5E-7DC4533C9046}" type="datetimeFigureOut">
              <a:rPr lang="pt-PT"/>
              <a:pPr>
                <a:defRPr/>
              </a:pPr>
              <a:t>25-02-2011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21ABB2E-43B1-449B-9DCF-C87AB4C6B28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FA8F63D-2822-4FAD-BB87-F8A1E361610B}" type="datetimeFigureOut">
              <a:rPr lang="pt-PT"/>
              <a:pPr>
                <a:defRPr/>
              </a:pPr>
              <a:t>25-02-2011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pt-PT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E6AB74A-CD22-4578-BFDA-AEC63140739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2563A7-3FDD-4D9E-A3D9-EC23D3968389}" type="slidenum">
              <a:rPr lang="pt-PT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pt-PT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D0552084-B46B-4C9D-B9CB-9358DFD26EB2}" type="slidenum">
              <a:rPr lang="pt-PT" sz="1200">
                <a:latin typeface="+mn-lt"/>
              </a:rPr>
              <a:pPr algn="r">
                <a:defRPr/>
              </a:pPr>
              <a:t>10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FAF42A6E-CF6D-470B-B0E7-4F7E8F43C3BE}" type="slidenum">
              <a:rPr lang="pt-PT" sz="1200">
                <a:latin typeface="+mn-lt"/>
              </a:rPr>
              <a:pPr algn="r">
                <a:defRPr/>
              </a:pPr>
              <a:t>11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B5BA3D75-7B8F-4380-9017-B13D8B25243A}" type="slidenum">
              <a:rPr lang="pt-PT" sz="1200">
                <a:latin typeface="+mn-lt"/>
              </a:rPr>
              <a:pPr algn="r">
                <a:defRPr/>
              </a:pPr>
              <a:t>12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F006C5BB-11A5-4DE6-801E-E7594B603EA2}" type="slidenum">
              <a:rPr lang="pt-PT" sz="1200">
                <a:latin typeface="+mn-lt"/>
              </a:rPr>
              <a:pPr algn="r">
                <a:defRPr/>
              </a:pPr>
              <a:t>13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4213"/>
            <a:ext cx="4573588" cy="34305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3"/>
          <p:cNvSpPr>
            <a:spLocks noGrp="1"/>
          </p:cNvSpPr>
          <p:nvPr>
            <p:ph type="body" idx="1"/>
          </p:nvPr>
        </p:nvSpPr>
        <p:spPr bwMode="auto">
          <a:xfrm>
            <a:off x="912813" y="4343400"/>
            <a:ext cx="5032375" cy="4116388"/>
          </a:xfrm>
          <a:noFill/>
        </p:spPr>
        <p:txBody>
          <a:bodyPr wrap="square" lIns="60244" tIns="30122" rIns="60244" bIns="30122" numCol="1" anchor="t" anchorCtr="0" compatLnSpc="1">
            <a:prstTxWarp prst="textNoShape">
              <a:avLst/>
            </a:prstTxWarp>
          </a:bodyPr>
          <a:lstStyle/>
          <a:p>
            <a:r>
              <a:rPr lang="es-ES_tradnl" smtClean="0"/>
              <a:t> 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98192BDB-7B25-4896-B4CD-5E1EE8AEC084}" type="slidenum">
              <a:rPr lang="pt-PT" sz="1200">
                <a:latin typeface="+mn-lt"/>
              </a:rPr>
              <a:pPr algn="r">
                <a:defRPr/>
              </a:pPr>
              <a:t>15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CBDE5FBF-A709-465B-99CA-5BEDA527C0BC}" type="slidenum">
              <a:rPr lang="pt-PT" sz="1200">
                <a:latin typeface="+mn-lt"/>
              </a:rPr>
              <a:pPr algn="r">
                <a:defRPr/>
              </a:pPr>
              <a:t>16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7A7593BA-CC5C-4097-A251-BC19B5115205}" type="slidenum">
              <a:rPr lang="pt-PT" sz="1200">
                <a:latin typeface="+mn-lt"/>
              </a:rPr>
              <a:pPr algn="r">
                <a:defRPr/>
              </a:pPr>
              <a:t>17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87F07C-7CC3-435A-93D8-E2D1224C94B0}" type="slidenum">
              <a:rPr lang="pt-PT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pt-PT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99540BA2-26FE-47E6-A9E9-57582B8B6488}" type="slidenum">
              <a:rPr lang="pt-PT" sz="1200">
                <a:latin typeface="+mn-lt"/>
              </a:rPr>
              <a:pPr algn="r">
                <a:defRPr/>
              </a:pPr>
              <a:t>2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35862679-A01A-488B-8076-BC554DAA1829}" type="slidenum">
              <a:rPr lang="pt-PT" sz="1200">
                <a:latin typeface="+mn-lt"/>
              </a:rPr>
              <a:pPr algn="r">
                <a:defRPr/>
              </a:pPr>
              <a:t>3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17526864-6F0F-472B-9861-C01A05D77D41}" type="slidenum">
              <a:rPr lang="pt-PT" sz="1200">
                <a:latin typeface="+mn-lt"/>
              </a:rPr>
              <a:pPr algn="r">
                <a:defRPr/>
              </a:pPr>
              <a:t>4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527874E5-E4E6-4BE2-8F4E-B6966AF414DF}" type="slidenum">
              <a:rPr lang="pt-PT" sz="1200">
                <a:latin typeface="+mn-lt"/>
              </a:rPr>
              <a:pPr algn="r">
                <a:defRPr/>
              </a:pPr>
              <a:t>5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4213"/>
            <a:ext cx="4573588" cy="34305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Rectangle 3"/>
          <p:cNvSpPr>
            <a:spLocks noGrp="1"/>
          </p:cNvSpPr>
          <p:nvPr>
            <p:ph type="body" idx="1"/>
          </p:nvPr>
        </p:nvSpPr>
        <p:spPr bwMode="auto">
          <a:xfrm>
            <a:off x="912813" y="4343400"/>
            <a:ext cx="5032375" cy="4116388"/>
          </a:xfrm>
          <a:noFill/>
        </p:spPr>
        <p:txBody>
          <a:bodyPr wrap="square" lIns="60244" tIns="30122" rIns="60244" bIns="30122" numCol="1" anchor="t" anchorCtr="0" compatLnSpc="1">
            <a:prstTxWarp prst="textNoShape">
              <a:avLst/>
            </a:prstTxWarp>
          </a:bodyPr>
          <a:lstStyle/>
          <a:p>
            <a:r>
              <a:rPr lang="es-ES_tradnl" smtClean="0"/>
              <a:t>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4213"/>
            <a:ext cx="4573588" cy="34305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Rectangle 3"/>
          <p:cNvSpPr>
            <a:spLocks noGrp="1"/>
          </p:cNvSpPr>
          <p:nvPr>
            <p:ph type="body" idx="1"/>
          </p:nvPr>
        </p:nvSpPr>
        <p:spPr bwMode="auto">
          <a:xfrm>
            <a:off x="912813" y="4343400"/>
            <a:ext cx="5032375" cy="4116388"/>
          </a:xfrm>
          <a:noFill/>
        </p:spPr>
        <p:txBody>
          <a:bodyPr wrap="square" lIns="60244" tIns="30122" rIns="60244" bIns="30122" numCol="1" anchor="t" anchorCtr="0" compatLnSpc="1">
            <a:prstTxWarp prst="textNoShape">
              <a:avLst/>
            </a:prstTxWarp>
          </a:bodyPr>
          <a:lstStyle/>
          <a:p>
            <a:r>
              <a:rPr lang="es-ES_tradnl" smtClean="0"/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B1DD7ACC-BB34-4D6E-8500-3D81CD34B0F0}" type="slidenum">
              <a:rPr lang="pt-PT" sz="1200">
                <a:latin typeface="+mn-lt"/>
              </a:rPr>
              <a:pPr algn="r">
                <a:defRPr/>
              </a:pPr>
              <a:t>8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964C178F-577C-4266-867F-88C52EF13E8B}" type="slidenum">
              <a:rPr lang="pt-PT" sz="1200">
                <a:latin typeface="+mn-lt"/>
              </a:rPr>
              <a:pPr algn="r">
                <a:defRPr/>
              </a:pPr>
              <a:t>9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an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í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>
          <a:xfrm>
            <a:off x="0" y="287338"/>
            <a:ext cx="8255000" cy="360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965950" y="285750"/>
            <a:ext cx="1468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logo negro.jp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426200" y="298450"/>
            <a:ext cx="334963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s-ES" dirty="0" err="1" smtClean="0"/>
              <a:t>Haga clic para modificar el estilo de título del patrón</a:t>
            </a:r>
            <a:endParaRPr lang="pt-PT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63524" y="873727"/>
            <a:ext cx="6507979" cy="5452934"/>
          </a:xfrm>
        </p:spPr>
        <p:txBody>
          <a:bodyPr numCol="2" spcCol="360000"/>
          <a:lstStyle>
            <a:lvl1pPr marL="266700" indent="-266700">
              <a:lnSpc>
                <a:spcPct val="90000"/>
              </a:lnSpc>
              <a:spcBef>
                <a:spcPts val="300"/>
              </a:spcBef>
              <a:buClr>
                <a:schemeClr val="tx2"/>
              </a:buClr>
              <a:buFont typeface="+mj-lt"/>
              <a:buNone/>
              <a:defRPr sz="2000"/>
            </a:lvl1pPr>
            <a:lvl3pPr>
              <a:buFont typeface="Arial" pitchFamily="34" charset="0"/>
              <a:buChar char="●"/>
              <a:defRPr/>
            </a:lvl3pPr>
            <a:lvl4pPr marL="539750" indent="-182563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80000"/>
              <a:buFont typeface="Arial" pitchFamily="34" charset="0"/>
              <a:buChar char="●"/>
              <a:defRPr/>
            </a:lvl4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pt-PT" dirty="0" smtClean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965950" y="285750"/>
            <a:ext cx="1468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logo negro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426200" y="298450"/>
            <a:ext cx="334963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28650" y="1727200"/>
            <a:ext cx="8058150" cy="4411663"/>
          </a:xfrm>
        </p:spPr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400" u="none"/>
            </a:lvl2pPr>
            <a:lvl3pPr>
              <a:lnSpc>
                <a:spcPct val="100000"/>
              </a:lnSpc>
              <a:defRPr sz="1400" u="none"/>
            </a:lvl3pPr>
            <a:lvl4pPr>
              <a:lnSpc>
                <a:spcPct val="100000"/>
              </a:lnSpc>
              <a:defRPr sz="14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965950" y="285750"/>
            <a:ext cx="1468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logo negro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426200" y="298450"/>
            <a:ext cx="334963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90988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589" y="1447800"/>
            <a:ext cx="4092575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484938" y="6553200"/>
            <a:ext cx="1323975" cy="3048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941FAE1-6DB1-45D4-8A4C-C79B9186054C}" type="datetime1">
              <a:rPr lang="pt-PT"/>
              <a:pPr>
                <a:defRPr/>
              </a:pPr>
              <a:t>25-02-2011</a:t>
            </a:fld>
            <a:endParaRPr lang="en-GB"/>
          </a:p>
        </p:txBody>
      </p:sp>
      <p:sp>
        <p:nvSpPr>
          <p:cNvPr id="8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71838" y="6553200"/>
            <a:ext cx="2605087" cy="3048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572375" y="6553200"/>
            <a:ext cx="1219200" cy="30480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pt-PT"/>
              <a:t>.: </a:t>
            </a:r>
            <a:fld id="{374F5316-AFA9-4EC9-A6A7-E4AF217BCB77}" type="slidenum">
              <a:rPr lang="en-GB"/>
              <a:pPr>
                <a:defRPr/>
              </a:pPr>
              <a:t>‹Nº›</a:t>
            </a:fld>
            <a:r>
              <a:rPr lang="pt-PT"/>
              <a:t> :.</a:t>
            </a:r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175500" y="4619625"/>
            <a:ext cx="1581150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35643" y="2331194"/>
            <a:ext cx="3123470" cy="775597"/>
          </a:xfrm>
        </p:spPr>
        <p:txBody>
          <a:bodyPr anchor="t"/>
          <a:lstStyle>
            <a:lvl1pPr>
              <a:lnSpc>
                <a:spcPct val="90000"/>
              </a:lnSpc>
              <a:defRPr sz="2800" baseline="0"/>
            </a:lvl1pPr>
          </a:lstStyle>
          <a:p>
            <a:r>
              <a:rPr lang="es-ES" dirty="0" err="1" smtClean="0"/>
              <a:t>Haga clic para modificar el estilo de título del patrón</a:t>
            </a: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7184" y="5841554"/>
            <a:ext cx="1953704" cy="193899"/>
          </a:xfrm>
        </p:spPr>
        <p:txBody>
          <a:bodyPr anchor="ctr"/>
          <a:lstStyle>
            <a:lvl1pPr marL="0" indent="0" algn="l">
              <a:buNone/>
              <a:defRPr sz="1400" b="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pt-PT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727183" y="6114329"/>
            <a:ext cx="2060795" cy="193899"/>
          </a:xfrm>
        </p:spPr>
        <p:txBody>
          <a:bodyPr anchor="ctr"/>
          <a:lstStyle>
            <a:lvl1pPr>
              <a:defRPr lang="pt-PT" sz="1400" b="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435643" y="3291272"/>
            <a:ext cx="2555060" cy="553998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baseline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2pPr>
            <a:lvl3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baseline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3pPr>
            <a:lvl4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baseline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4pPr>
            <a:lvl5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pt-PT" sz="3200" b="1" kern="1200" baseline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s-ES" dirty="0" err="1" smtClean="0"/>
              <a:t>Haga clic para modificar el estilo de texto del patrón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>
          <a:xfrm>
            <a:off x="6375787" y="782423"/>
            <a:ext cx="1573728" cy="387798"/>
          </a:xfrm>
        </p:spPr>
        <p:txBody>
          <a:bodyPr/>
          <a:lstStyle>
            <a:lvl1pPr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es-ES" dirty="0" err="1" smtClean="0"/>
              <a:t>Haga clic para modificar el estilo de texto del patrón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175500" y="4619625"/>
            <a:ext cx="1581150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35643" y="2331194"/>
            <a:ext cx="3123470" cy="775597"/>
          </a:xfrm>
        </p:spPr>
        <p:txBody>
          <a:bodyPr anchor="t"/>
          <a:lstStyle>
            <a:lvl1pPr>
              <a:lnSpc>
                <a:spcPct val="90000"/>
              </a:lnSpc>
              <a:defRPr sz="2800" baseline="0"/>
            </a:lvl1pPr>
          </a:lstStyle>
          <a:p>
            <a:r>
              <a:rPr lang="es-ES" dirty="0" err="1" smtClean="0"/>
              <a:t>Haga clic para modificar el estilo de título del patrón</a:t>
            </a: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7184" y="5841554"/>
            <a:ext cx="1953704" cy="193899"/>
          </a:xfrm>
        </p:spPr>
        <p:txBody>
          <a:bodyPr anchor="ctr"/>
          <a:lstStyle>
            <a:lvl1pPr marL="0" indent="0" algn="l">
              <a:buNone/>
              <a:defRPr sz="1400" b="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pt-PT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727183" y="6114329"/>
            <a:ext cx="2060795" cy="193899"/>
          </a:xfrm>
        </p:spPr>
        <p:txBody>
          <a:bodyPr anchor="ctr"/>
          <a:lstStyle>
            <a:lvl1pPr>
              <a:defRPr lang="pt-PT" sz="1400" b="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435643" y="3291272"/>
            <a:ext cx="2555060" cy="553998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baseline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2pPr>
            <a:lvl3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baseline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3pPr>
            <a:lvl4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baseline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4pPr>
            <a:lvl5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pt-PT" sz="3200" b="1" kern="1200" baseline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s-ES" dirty="0" err="1" smtClean="0"/>
              <a:t>Haga clic para modificar el estilo de texto del patrón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>
          <a:xfrm>
            <a:off x="6375787" y="782423"/>
            <a:ext cx="1573728" cy="387798"/>
          </a:xfrm>
        </p:spPr>
        <p:txBody>
          <a:bodyPr/>
          <a:lstStyle>
            <a:lvl1pPr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es-ES" dirty="0" err="1" smtClean="0"/>
              <a:t>Haga clic para modificar el estilo de texto del patrón</a:t>
            </a:r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4"/>
          <p:cNvSpPr>
            <a:spLocks/>
          </p:cNvSpPr>
          <p:nvPr userDrawn="1"/>
        </p:nvSpPr>
        <p:spPr bwMode="auto">
          <a:xfrm>
            <a:off x="1822450" y="303213"/>
            <a:ext cx="447675" cy="6365875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06" y="0"/>
              </a:cxn>
              <a:cxn ang="0">
                <a:pos x="0" y="106"/>
              </a:cxn>
              <a:cxn ang="0">
                <a:pos x="1" y="121"/>
              </a:cxn>
              <a:cxn ang="0">
                <a:pos x="1" y="121"/>
              </a:cxn>
              <a:cxn ang="0">
                <a:pos x="0" y="15209"/>
              </a:cxn>
              <a:cxn ang="0">
                <a:pos x="212" y="15209"/>
              </a:cxn>
              <a:cxn ang="0">
                <a:pos x="212" y="212"/>
              </a:cxn>
              <a:cxn ang="0">
                <a:pos x="1089" y="212"/>
              </a:cxn>
              <a:cxn ang="0">
                <a:pos x="1089" y="0"/>
              </a:cxn>
              <a:cxn ang="0">
                <a:pos x="121" y="0"/>
              </a:cxn>
            </a:cxnLst>
            <a:rect l="0" t="0" r="r" b="b"/>
            <a:pathLst>
              <a:path w="1089" h="15209">
                <a:moveTo>
                  <a:pt x="121" y="1"/>
                </a:moveTo>
                <a:cubicBezTo>
                  <a:pt x="116" y="1"/>
                  <a:pt x="111" y="0"/>
                  <a:pt x="106" y="0"/>
                </a:cubicBezTo>
                <a:cubicBezTo>
                  <a:pt x="48" y="0"/>
                  <a:pt x="0" y="48"/>
                  <a:pt x="0" y="106"/>
                </a:cubicBezTo>
                <a:cubicBezTo>
                  <a:pt x="0" y="111"/>
                  <a:pt x="1" y="116"/>
                  <a:pt x="1" y="121"/>
                </a:cubicBezTo>
                <a:lnTo>
                  <a:pt x="1" y="121"/>
                </a:lnTo>
                <a:lnTo>
                  <a:pt x="0" y="15209"/>
                </a:lnTo>
                <a:lnTo>
                  <a:pt x="212" y="15209"/>
                </a:lnTo>
                <a:lnTo>
                  <a:pt x="212" y="212"/>
                </a:lnTo>
                <a:lnTo>
                  <a:pt x="1089" y="212"/>
                </a:lnTo>
                <a:lnTo>
                  <a:pt x="1089" y="0"/>
                </a:lnTo>
                <a:lnTo>
                  <a:pt x="121" y="0"/>
                </a:lnTo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6" name="Freeform 34"/>
          <p:cNvSpPr>
            <a:spLocks/>
          </p:cNvSpPr>
          <p:nvPr userDrawn="1"/>
        </p:nvSpPr>
        <p:spPr bwMode="auto">
          <a:xfrm rot="5400000">
            <a:off x="8376444" y="284957"/>
            <a:ext cx="447675" cy="484187"/>
          </a:xfrm>
          <a:custGeom>
            <a:avLst/>
            <a:gdLst/>
            <a:ahLst/>
            <a:cxnLst>
              <a:cxn ang="0">
                <a:pos x="212" y="212"/>
              </a:cxn>
              <a:cxn ang="0">
                <a:pos x="1074" y="212"/>
              </a:cxn>
              <a:cxn ang="0">
                <a:pos x="1074" y="0"/>
              </a:cxn>
              <a:cxn ang="0">
                <a:pos x="106" y="0"/>
              </a:cxn>
              <a:cxn ang="0">
                <a:pos x="0" y="106"/>
              </a:cxn>
              <a:cxn ang="0">
                <a:pos x="0" y="106"/>
              </a:cxn>
              <a:cxn ang="0">
                <a:pos x="0" y="108"/>
              </a:cxn>
              <a:cxn ang="0">
                <a:pos x="0" y="108"/>
              </a:cxn>
              <a:cxn ang="0">
                <a:pos x="0" y="1076"/>
              </a:cxn>
              <a:cxn ang="0">
                <a:pos x="212" y="1076"/>
              </a:cxn>
              <a:cxn ang="0">
                <a:pos x="212" y="212"/>
              </a:cxn>
            </a:cxnLst>
            <a:rect l="0" t="0" r="r" b="b"/>
            <a:pathLst>
              <a:path w="1074" h="1076">
                <a:moveTo>
                  <a:pt x="212" y="212"/>
                </a:moveTo>
                <a:lnTo>
                  <a:pt x="1074" y="212"/>
                </a:lnTo>
                <a:lnTo>
                  <a:pt x="1074" y="0"/>
                </a:lnTo>
                <a:lnTo>
                  <a:pt x="106" y="0"/>
                </a:lnTo>
                <a:cubicBezTo>
                  <a:pt x="48" y="0"/>
                  <a:pt x="0" y="47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7"/>
                  <a:pt x="0" y="108"/>
                  <a:pt x="0" y="108"/>
                </a:cubicBezTo>
                <a:lnTo>
                  <a:pt x="0" y="108"/>
                </a:lnTo>
                <a:lnTo>
                  <a:pt x="0" y="1076"/>
                </a:lnTo>
                <a:lnTo>
                  <a:pt x="212" y="1076"/>
                </a:lnTo>
                <a:lnTo>
                  <a:pt x="212" y="212"/>
                </a:lnTo>
                <a:close/>
              </a:path>
            </a:pathLst>
          </a:custGeom>
          <a:solidFill>
            <a:srgbClr val="0071B4"/>
          </a:solidFill>
          <a:ln w="6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latin typeface="Arial" pitchFamily="34" charset="0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84150" y="687388"/>
            <a:ext cx="1339850" cy="5383212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pt-PT" sz="2800" cap="all" dirty="0">
              <a:solidFill>
                <a:srgbClr val="0071B4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3108" y="439738"/>
            <a:ext cx="6543692" cy="644525"/>
          </a:xfrm>
        </p:spPr>
        <p:txBody>
          <a:bodyPr/>
          <a:lstStyle>
            <a:lvl1pPr>
              <a:defRPr cap="all"/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 u="none"/>
            </a:lvl1pPr>
            <a:lvl2pPr>
              <a:lnSpc>
                <a:spcPct val="100000"/>
              </a:lnSpc>
              <a:defRPr sz="1200" u="none"/>
            </a:lvl2pPr>
            <a:lvl3pPr>
              <a:lnSpc>
                <a:spcPct val="100000"/>
              </a:lnSpc>
              <a:defRPr sz="1200" u="none"/>
            </a:lvl3pPr>
            <a:lvl4pPr>
              <a:lnSpc>
                <a:spcPct val="100000"/>
              </a:lnSpc>
              <a:defRPr sz="1200" u="none"/>
            </a:lvl4pPr>
            <a:lvl5pPr>
              <a:lnSpc>
                <a:spcPct val="100000"/>
              </a:lnSpc>
              <a:defRPr sz="1200" u="none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84149" y="687388"/>
            <a:ext cx="1372507" cy="5451475"/>
          </a:xfrm>
        </p:spPr>
        <p:txBody>
          <a:bodyPr lIns="36000"/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400" b="1" cap="all" baseline="0">
                <a:solidFill>
                  <a:srgbClr val="000000"/>
                </a:solidFill>
              </a:defRPr>
            </a:lvl1pPr>
            <a:lvl2pPr algn="r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defRPr sz="1200" cap="all"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4638" y="282575"/>
            <a:ext cx="7975600" cy="36988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274638" y="205832"/>
            <a:ext cx="3123470" cy="775597"/>
          </a:xfrm>
        </p:spPr>
        <p:txBody>
          <a:bodyPr anchor="t"/>
          <a:lstStyle>
            <a:lvl1pPr>
              <a:lnSpc>
                <a:spcPct val="90000"/>
              </a:lnSpc>
              <a:defRPr sz="2800" baseline="0"/>
            </a:lvl1pPr>
          </a:lstStyle>
          <a:p>
            <a:r>
              <a:rPr lang="es-ES" dirty="0" err="1" smtClean="0"/>
              <a:t>Haga clic para modificar el estilo de título del patrón</a:t>
            </a:r>
            <a:endParaRPr lang="pt-PT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parad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274638" y="205832"/>
            <a:ext cx="3123470" cy="775597"/>
          </a:xfrm>
        </p:spPr>
        <p:txBody>
          <a:bodyPr anchor="t"/>
          <a:lstStyle>
            <a:lvl1pPr>
              <a:lnSpc>
                <a:spcPct val="90000"/>
              </a:lnSpc>
              <a:defRPr sz="2800" baseline="0"/>
            </a:lvl1pPr>
          </a:lstStyle>
          <a:p>
            <a:r>
              <a:rPr lang="es-ES" dirty="0" err="1" smtClean="0"/>
              <a:t>Haga clic para modificar el estilo de título del patrón</a:t>
            </a:r>
            <a:endParaRPr lang="pt-PT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parad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274638" y="205832"/>
            <a:ext cx="3123470" cy="775597"/>
          </a:xfrm>
        </p:spPr>
        <p:txBody>
          <a:bodyPr anchor="t"/>
          <a:lstStyle>
            <a:lvl1pPr>
              <a:lnSpc>
                <a:spcPct val="90000"/>
              </a:lnSpc>
              <a:defRPr sz="2800" baseline="0"/>
            </a:lvl1pPr>
          </a:lstStyle>
          <a:p>
            <a:r>
              <a:rPr lang="es-ES" dirty="0" err="1" smtClean="0"/>
              <a:t>Haga clic para modificar el estilo de título del patrón</a:t>
            </a:r>
            <a:endParaRPr lang="pt-PT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parad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acura.novabase.intra/irj/go/km/docs/novabase_fileServer/Geral/docs_nb/DMC/Marca/Banco%20de%20imagens/102762342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182688"/>
            <a:ext cx="9144000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274638" y="205832"/>
            <a:ext cx="3123470" cy="775597"/>
          </a:xfrm>
        </p:spPr>
        <p:txBody>
          <a:bodyPr anchor="t"/>
          <a:lstStyle>
            <a:lvl1pPr>
              <a:lnSpc>
                <a:spcPct val="90000"/>
              </a:lnSpc>
              <a:defRPr sz="2800" baseline="0"/>
            </a:lvl1pPr>
          </a:lstStyle>
          <a:p>
            <a:r>
              <a:rPr lang="es-ES" dirty="0" err="1" smtClean="0"/>
              <a:t>Haga clic para modificar el estilo de título del patrón</a:t>
            </a:r>
            <a:endParaRPr lang="pt-PT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í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/>
          <p:nvPr userDrawn="1"/>
        </p:nvSpPr>
        <p:spPr>
          <a:xfrm>
            <a:off x="0" y="287338"/>
            <a:ext cx="8255000" cy="360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965950" y="285750"/>
            <a:ext cx="1468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logo negro.jp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426200" y="298450"/>
            <a:ext cx="334963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s-ES" dirty="0" err="1" smtClean="0"/>
              <a:t>Haga clic para modificar el estilo de título del patrón</a:t>
            </a:r>
            <a:endParaRPr lang="pt-PT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63525" y="857250"/>
            <a:ext cx="3582988" cy="4279633"/>
          </a:xfrm>
        </p:spPr>
        <p:txBody>
          <a:bodyPr/>
          <a:lstStyle>
            <a:lvl1pPr marL="357188" indent="-357188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+mj-lt"/>
              <a:buAutoNum type="arabicPeriod"/>
              <a:defRPr/>
            </a:lvl1pPr>
            <a:lvl3pPr>
              <a:buFont typeface="Arial" pitchFamily="34" charset="0"/>
              <a:buChar char="●"/>
              <a:defRPr/>
            </a:lvl3pPr>
            <a:lvl4pPr marL="539750" indent="-182563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80000"/>
              <a:buFont typeface="Arial" pitchFamily="34" charset="0"/>
              <a:buChar char="●"/>
              <a:defRPr/>
            </a:lvl4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pt-PT" dirty="0" smtClean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í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>
          <a:xfrm>
            <a:off x="0" y="287338"/>
            <a:ext cx="8255000" cy="360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965950" y="285750"/>
            <a:ext cx="1468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logo negro.jp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426200" y="298450"/>
            <a:ext cx="334963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s-ES" dirty="0" err="1" smtClean="0"/>
              <a:t>Haga clic para modificar el estilo de título del patrón</a:t>
            </a:r>
            <a:endParaRPr lang="pt-PT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63525" y="857250"/>
            <a:ext cx="3582988" cy="4279633"/>
          </a:xfrm>
        </p:spPr>
        <p:txBody>
          <a:bodyPr/>
          <a:lstStyle>
            <a:lvl1pPr marL="357188" indent="-357188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+mj-lt"/>
              <a:buAutoNum type="arabicPeriod"/>
              <a:defRPr/>
            </a:lvl1pPr>
            <a:lvl3pPr>
              <a:buFont typeface="Arial" pitchFamily="34" charset="0"/>
              <a:buChar char="●"/>
              <a:defRPr/>
            </a:lvl3pPr>
            <a:lvl4pPr marL="539750" indent="-182563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80000"/>
              <a:buFont typeface="Arial" pitchFamily="34" charset="0"/>
              <a:buChar char="●"/>
              <a:defRPr/>
            </a:lvl4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pt-PT" dirty="0" smtClean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fundo.jpg"/>
          <p:cNvPicPr>
            <a:picLocks noChangeAspect="1"/>
          </p:cNvPicPr>
          <p:nvPr userDrawn="1"/>
        </p:nvPicPr>
        <p:blipFill>
          <a:blip r:embed="rId4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74638" y="282575"/>
            <a:ext cx="7975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Clique para adicionar título</a:t>
            </a:r>
            <a:endParaRPr lang="pt-PT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998538"/>
            <a:ext cx="7975600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Clique para adicionar texto</a:t>
            </a:r>
          </a:p>
          <a:p>
            <a:pPr lvl="0"/>
            <a:endParaRPr lang="en-US" smtClean="0"/>
          </a:p>
          <a:p>
            <a:pPr lvl="1"/>
            <a:r>
              <a:rPr lang="en-US" smtClean="0"/>
              <a:t>Bullet  nível 1</a:t>
            </a:r>
          </a:p>
          <a:p>
            <a:pPr lvl="2"/>
            <a:r>
              <a:rPr lang="en-US" smtClean="0"/>
              <a:t>Bullet nível 2</a:t>
            </a:r>
          </a:p>
          <a:p>
            <a:pPr lvl="3"/>
            <a:r>
              <a:rPr lang="en-US" smtClean="0"/>
              <a:t>Bullet nível 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  <p:sldLayoutId id="2147483707" r:id="rId20"/>
    <p:sldLayoutId id="2147483708" r:id="rId21"/>
    <p:sldLayoutId id="2147483709" r:id="rId22"/>
    <p:sldLayoutId id="2147483710" r:id="rId23"/>
    <p:sldLayoutId id="2147483711" r:id="rId24"/>
    <p:sldLayoutId id="2147483712" r:id="rId25"/>
    <p:sldLayoutId id="2147483713" r:id="rId26"/>
    <p:sldLayoutId id="2147483714" r:id="rId27"/>
    <p:sldLayoutId id="2147483715" r:id="rId28"/>
    <p:sldLayoutId id="2147483716" r:id="rId29"/>
    <p:sldLayoutId id="2147483717" r:id="rId30"/>
    <p:sldLayoutId id="2147483718" r:id="rId31"/>
    <p:sldLayoutId id="2147483719" r:id="rId32"/>
    <p:sldLayoutId id="2147483720" r:id="rId33"/>
    <p:sldLayoutId id="2147483721" r:id="rId34"/>
    <p:sldLayoutId id="2147483722" r:id="rId35"/>
    <p:sldLayoutId id="2147483723" r:id="rId36"/>
    <p:sldLayoutId id="2147483687" r:id="rId37"/>
    <p:sldLayoutId id="2147483686" r:id="rId38"/>
    <p:sldLayoutId id="2147483685" r:id="rId39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ts val="700"/>
        </a:spcBef>
        <a:spcAft>
          <a:spcPct val="0"/>
        </a:spcAft>
        <a:buFont typeface="Arial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180975" indent="-180975" algn="l" rtl="0" eaLnBrk="0" fontAlgn="base" hangingPunct="0">
        <a:lnSpc>
          <a:spcPct val="90000"/>
        </a:lnSpc>
        <a:spcBef>
          <a:spcPts val="700"/>
        </a:spcBef>
        <a:spcAft>
          <a:spcPct val="0"/>
        </a:spcAft>
        <a:buClr>
          <a:schemeClr val="tx2"/>
        </a:buClr>
        <a:buFont typeface="Arial" charset="0"/>
        <a:buChar char="●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361950" indent="-180975" algn="l" rtl="0" eaLnBrk="0" fontAlgn="base" hangingPunct="0">
        <a:lnSpc>
          <a:spcPct val="90000"/>
        </a:lnSpc>
        <a:spcBef>
          <a:spcPts val="700"/>
        </a:spcBef>
        <a:spcAft>
          <a:spcPct val="0"/>
        </a:spcAft>
        <a:buClr>
          <a:schemeClr val="tx2"/>
        </a:buClr>
        <a:buFont typeface="Courier New" pitchFamily="49" charset="0"/>
        <a:buChar char="o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534988" indent="-173038" algn="l" rtl="0" eaLnBrk="0" fontAlgn="base" hangingPunct="0">
        <a:lnSpc>
          <a:spcPct val="90000"/>
        </a:lnSpc>
        <a:spcBef>
          <a:spcPts val="7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29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21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22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title"/>
          </p:nvPr>
        </p:nvSpPr>
        <p:spPr>
          <a:xfrm>
            <a:off x="954088" y="2601913"/>
            <a:ext cx="7596187" cy="1373187"/>
          </a:xfrm>
        </p:spPr>
        <p:txBody>
          <a:bodyPr/>
          <a:lstStyle/>
          <a:p>
            <a:pPr eaLnBrk="1" hangingPunct="1"/>
            <a:r>
              <a:rPr lang="pt-PT" sz="2000" smtClean="0"/>
              <a:t>Caso 07</a:t>
            </a:r>
            <a:br>
              <a:rPr lang="pt-PT" sz="2000" smtClean="0"/>
            </a:br>
            <a:r>
              <a:rPr lang="pt-PT" sz="2000" smtClean="0"/>
              <a:t>Sector Transportes</a:t>
            </a:r>
            <a:br>
              <a:rPr lang="pt-PT" sz="2000" smtClean="0"/>
            </a:br>
            <a:r>
              <a:rPr lang="pt-PT" sz="2000" smtClean="0"/>
              <a:t>Centro de Regulación y Control Alta velocidad – Zaragoza - España</a:t>
            </a:r>
            <a:br>
              <a:rPr lang="pt-PT" sz="2000" smtClean="0"/>
            </a:br>
            <a:r>
              <a:rPr lang="pt-PT" sz="2000" smtClean="0"/>
              <a:t>2009</a:t>
            </a:r>
          </a:p>
        </p:txBody>
      </p:sp>
      <p:sp>
        <p:nvSpPr>
          <p:cNvPr id="44034" name="Subtitle 2"/>
          <p:cNvSpPr>
            <a:spLocks noGrp="1"/>
          </p:cNvSpPr>
          <p:nvPr>
            <p:ph type="subTitle" idx="1"/>
          </p:nvPr>
        </p:nvSpPr>
        <p:spPr>
          <a:xfrm>
            <a:off x="247650" y="6376988"/>
            <a:ext cx="5313363" cy="192087"/>
          </a:xfrm>
        </p:spPr>
        <p:txBody>
          <a:bodyPr/>
          <a:lstStyle/>
          <a:p>
            <a:pPr eaLnBrk="1" hangingPunct="1"/>
            <a:r>
              <a:rPr lang="pt-PT" smtClean="0"/>
              <a:t>Presentación Novabase - Lisboa - Grupo Floria 25/02/2011</a:t>
            </a:r>
          </a:p>
        </p:txBody>
      </p:sp>
      <p:pic>
        <p:nvPicPr>
          <p:cNvPr id="44035" name="Picture 9" descr="logo (Large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0913" y="309563"/>
            <a:ext cx="2087562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6" descr="logo-ad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5200" y="4425950"/>
            <a:ext cx="4281488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itle 2"/>
          <p:cNvSpPr>
            <a:spLocks noGrp="1"/>
          </p:cNvSpPr>
          <p:nvPr>
            <p:ph type="title" idx="4294967295"/>
          </p:nvPr>
        </p:nvSpPr>
        <p:spPr>
          <a:xfrm>
            <a:off x="1520825" y="284163"/>
            <a:ext cx="6551613" cy="365125"/>
          </a:xfrm>
        </p:spPr>
        <p:txBody>
          <a:bodyPr/>
          <a:lstStyle/>
          <a:p>
            <a:pPr eaLnBrk="1" hangingPunct="1"/>
            <a:r>
              <a:rPr lang="pt-PT" smtClean="0"/>
              <a:t>Fase Previa</a:t>
            </a:r>
          </a:p>
        </p:txBody>
      </p:sp>
      <p:sp>
        <p:nvSpPr>
          <p:cNvPr id="75778" name="Slide Number Placeholder 4"/>
          <p:cNvSpPr txBox="1">
            <a:spLocks noGrp="1"/>
          </p:cNvSpPr>
          <p:nvPr/>
        </p:nvSpPr>
        <p:spPr bwMode="auto">
          <a:xfrm>
            <a:off x="8359775" y="6551613"/>
            <a:ext cx="7842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23C80A5F-EA8C-43D9-A560-915126D8A243}" type="slidenum">
              <a:rPr lang="pt-PT"/>
              <a:pPr/>
              <a:t>10</a:t>
            </a:fld>
            <a:endParaRPr lang="pt-PT"/>
          </a:p>
        </p:txBody>
      </p:sp>
      <p:pic>
        <p:nvPicPr>
          <p:cNvPr id="75779" name="Picture 6" descr="logo (Large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3" y="231775"/>
            <a:ext cx="8985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0" name="Picture 6" descr="IMAGE_04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54125"/>
            <a:ext cx="9144000" cy="1142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2"/>
          <p:cNvSpPr>
            <a:spLocks noGrp="1"/>
          </p:cNvSpPr>
          <p:nvPr>
            <p:ph type="title" idx="4294967295"/>
          </p:nvPr>
        </p:nvSpPr>
        <p:spPr>
          <a:xfrm>
            <a:off x="1520825" y="284163"/>
            <a:ext cx="6551613" cy="365125"/>
          </a:xfrm>
        </p:spPr>
        <p:txBody>
          <a:bodyPr/>
          <a:lstStyle/>
          <a:p>
            <a:pPr eaLnBrk="1" hangingPunct="1"/>
            <a:r>
              <a:rPr lang="pt-PT" smtClean="0"/>
              <a:t>Fase Previa</a:t>
            </a:r>
          </a:p>
        </p:txBody>
      </p:sp>
      <p:sp>
        <p:nvSpPr>
          <p:cNvPr id="63490" name="Slide Number Placeholder 4"/>
          <p:cNvSpPr txBox="1">
            <a:spLocks noGrp="1"/>
          </p:cNvSpPr>
          <p:nvPr/>
        </p:nvSpPr>
        <p:spPr bwMode="auto">
          <a:xfrm>
            <a:off x="8359775" y="6551613"/>
            <a:ext cx="7842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D3113E87-FEE3-4518-95DF-1208CFA4286C}" type="slidenum">
              <a:rPr lang="pt-PT"/>
              <a:pPr/>
              <a:t>11</a:t>
            </a:fld>
            <a:endParaRPr lang="pt-PT"/>
          </a:p>
        </p:txBody>
      </p:sp>
      <p:pic>
        <p:nvPicPr>
          <p:cNvPr id="63491" name="Picture 6" descr="logo (Large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3" y="231775"/>
            <a:ext cx="8985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6" descr="Floria Group_ADIF Gutierrez Soto Project 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50950"/>
            <a:ext cx="9144000" cy="603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2"/>
          <p:cNvSpPr>
            <a:spLocks noGrp="1"/>
          </p:cNvSpPr>
          <p:nvPr>
            <p:ph type="title" idx="4294967295"/>
          </p:nvPr>
        </p:nvSpPr>
        <p:spPr>
          <a:xfrm>
            <a:off x="1520825" y="284163"/>
            <a:ext cx="6551613" cy="365125"/>
          </a:xfrm>
        </p:spPr>
        <p:txBody>
          <a:bodyPr/>
          <a:lstStyle/>
          <a:p>
            <a:pPr eaLnBrk="1" hangingPunct="1"/>
            <a:r>
              <a:rPr lang="pt-PT" smtClean="0"/>
              <a:t>Fase Previa</a:t>
            </a:r>
          </a:p>
        </p:txBody>
      </p:sp>
      <p:sp>
        <p:nvSpPr>
          <p:cNvPr id="65538" name="Slide Number Placeholder 4"/>
          <p:cNvSpPr txBox="1">
            <a:spLocks noGrp="1"/>
          </p:cNvSpPr>
          <p:nvPr/>
        </p:nvSpPr>
        <p:spPr bwMode="auto">
          <a:xfrm>
            <a:off x="8359775" y="6551613"/>
            <a:ext cx="7842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A593B55B-4440-4087-9F9D-059CA4D9D318}" type="slidenum">
              <a:rPr lang="pt-PT"/>
              <a:pPr/>
              <a:t>12</a:t>
            </a:fld>
            <a:endParaRPr lang="pt-PT"/>
          </a:p>
        </p:txBody>
      </p:sp>
      <p:pic>
        <p:nvPicPr>
          <p:cNvPr id="65539" name="Picture 6" descr="logo (Large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3" y="231775"/>
            <a:ext cx="8985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7" descr="Floria Group_ADIF Gutierrez Soto Project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00138" y="1235075"/>
            <a:ext cx="10244138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2"/>
          <p:cNvSpPr>
            <a:spLocks noGrp="1"/>
          </p:cNvSpPr>
          <p:nvPr>
            <p:ph type="title" idx="4294967295"/>
          </p:nvPr>
        </p:nvSpPr>
        <p:spPr>
          <a:xfrm>
            <a:off x="1520825" y="284163"/>
            <a:ext cx="6551613" cy="365125"/>
          </a:xfrm>
        </p:spPr>
        <p:txBody>
          <a:bodyPr/>
          <a:lstStyle/>
          <a:p>
            <a:pPr eaLnBrk="1" hangingPunct="1"/>
            <a:r>
              <a:rPr lang="pt-PT" smtClean="0"/>
              <a:t>Fase Previa</a:t>
            </a:r>
          </a:p>
        </p:txBody>
      </p:sp>
      <p:sp>
        <p:nvSpPr>
          <p:cNvPr id="67586" name="Slide Number Placeholder 4"/>
          <p:cNvSpPr txBox="1">
            <a:spLocks noGrp="1"/>
          </p:cNvSpPr>
          <p:nvPr/>
        </p:nvSpPr>
        <p:spPr bwMode="auto">
          <a:xfrm>
            <a:off x="8359775" y="6551613"/>
            <a:ext cx="7842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F923543A-8672-4F78-8C49-8E9F450F2C6A}" type="slidenum">
              <a:rPr lang="pt-PT"/>
              <a:pPr/>
              <a:t>13</a:t>
            </a:fld>
            <a:endParaRPr lang="pt-PT"/>
          </a:p>
        </p:txBody>
      </p:sp>
      <p:pic>
        <p:nvPicPr>
          <p:cNvPr id="67587" name="Picture 6" descr="logo (Large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3" y="231775"/>
            <a:ext cx="8985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6" descr="FLORIA GROUP_ADIF Gutierrez Soto Project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027363" y="1257300"/>
            <a:ext cx="13242926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3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488" y="109538"/>
            <a:ext cx="7604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Title 2"/>
          <p:cNvSpPr>
            <a:spLocks/>
          </p:cNvSpPr>
          <p:nvPr/>
        </p:nvSpPr>
        <p:spPr bwMode="auto">
          <a:xfrm>
            <a:off x="1520825" y="284163"/>
            <a:ext cx="65516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r>
              <a:rPr lang="pt-PT" sz="2400" b="1">
                <a:solidFill>
                  <a:srgbClr val="FF0000"/>
                </a:solidFill>
              </a:rPr>
              <a:t>Fase Previa</a:t>
            </a:r>
          </a:p>
        </p:txBody>
      </p:sp>
      <p:pic>
        <p:nvPicPr>
          <p:cNvPr id="49155" name="Picture 6" descr="logo (Large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413" y="231775"/>
            <a:ext cx="8985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5" descr="vista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58888"/>
            <a:ext cx="9144000" cy="614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2"/>
          <p:cNvSpPr>
            <a:spLocks noGrp="1"/>
          </p:cNvSpPr>
          <p:nvPr>
            <p:ph type="title" idx="4294967295"/>
          </p:nvPr>
        </p:nvSpPr>
        <p:spPr>
          <a:xfrm>
            <a:off x="1520825" y="284163"/>
            <a:ext cx="6551613" cy="365125"/>
          </a:xfrm>
        </p:spPr>
        <p:txBody>
          <a:bodyPr/>
          <a:lstStyle/>
          <a:p>
            <a:pPr eaLnBrk="1" hangingPunct="1"/>
            <a:r>
              <a:rPr lang="pt-PT" smtClean="0"/>
              <a:t>Fase Previa</a:t>
            </a:r>
          </a:p>
        </p:txBody>
      </p:sp>
      <p:sp>
        <p:nvSpPr>
          <p:cNvPr id="57346" name="Slide Number Placeholder 4"/>
          <p:cNvSpPr txBox="1">
            <a:spLocks noGrp="1"/>
          </p:cNvSpPr>
          <p:nvPr/>
        </p:nvSpPr>
        <p:spPr bwMode="auto">
          <a:xfrm>
            <a:off x="8359775" y="6551613"/>
            <a:ext cx="7842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31F7B1E5-A9FB-48B2-A54F-713C0C26B1A1}" type="slidenum">
              <a:rPr lang="pt-PT"/>
              <a:pPr/>
              <a:t>15</a:t>
            </a:fld>
            <a:endParaRPr lang="pt-PT"/>
          </a:p>
        </p:txBody>
      </p:sp>
      <p:pic>
        <p:nvPicPr>
          <p:cNvPr id="57347" name="Picture 6" descr="logo (Large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3" y="231775"/>
            <a:ext cx="8985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6" descr="0000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57300"/>
            <a:ext cx="91440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2"/>
          <p:cNvSpPr>
            <a:spLocks noGrp="1"/>
          </p:cNvSpPr>
          <p:nvPr>
            <p:ph type="title" idx="4294967295"/>
          </p:nvPr>
        </p:nvSpPr>
        <p:spPr>
          <a:xfrm>
            <a:off x="1520825" y="284163"/>
            <a:ext cx="6551613" cy="365125"/>
          </a:xfrm>
        </p:spPr>
        <p:txBody>
          <a:bodyPr/>
          <a:lstStyle/>
          <a:p>
            <a:pPr eaLnBrk="1" hangingPunct="1"/>
            <a:r>
              <a:rPr lang="pt-PT" smtClean="0"/>
              <a:t>Fase Previa</a:t>
            </a:r>
          </a:p>
        </p:txBody>
      </p:sp>
      <p:sp>
        <p:nvSpPr>
          <p:cNvPr id="61442" name="Slide Number Placeholder 4"/>
          <p:cNvSpPr txBox="1">
            <a:spLocks noGrp="1"/>
          </p:cNvSpPr>
          <p:nvPr/>
        </p:nvSpPr>
        <p:spPr bwMode="auto">
          <a:xfrm>
            <a:off x="8359775" y="6551613"/>
            <a:ext cx="7842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94683072-D7B4-4E80-8282-A2196B4033B1}" type="slidenum">
              <a:rPr lang="pt-PT"/>
              <a:pPr/>
              <a:t>16</a:t>
            </a:fld>
            <a:endParaRPr lang="pt-PT"/>
          </a:p>
        </p:txBody>
      </p:sp>
      <p:pic>
        <p:nvPicPr>
          <p:cNvPr id="61443" name="Picture 6" descr="logo (Large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3" y="231775"/>
            <a:ext cx="8985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6" descr="000014"/>
          <p:cNvPicPr>
            <a:picLocks noChangeAspect="1" noChangeArrowheads="1"/>
          </p:cNvPicPr>
          <p:nvPr/>
        </p:nvPicPr>
        <p:blipFill>
          <a:blip r:embed="rId4"/>
          <a:srcRect t="5197"/>
          <a:stretch>
            <a:fillRect/>
          </a:stretch>
        </p:blipFill>
        <p:spPr bwMode="auto">
          <a:xfrm>
            <a:off x="0" y="1254125"/>
            <a:ext cx="9144000" cy="577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Number Placeholder 4"/>
          <p:cNvSpPr txBox="1">
            <a:spLocks noGrp="1"/>
          </p:cNvSpPr>
          <p:nvPr/>
        </p:nvSpPr>
        <p:spPr bwMode="auto">
          <a:xfrm>
            <a:off x="8359775" y="6551613"/>
            <a:ext cx="7842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2C623F57-0285-48DA-ABAF-CFC885A8DD45}" type="slidenum">
              <a:rPr lang="pt-PT"/>
              <a:pPr/>
              <a:t>17</a:t>
            </a:fld>
            <a:endParaRPr lang="pt-PT"/>
          </a:p>
        </p:txBody>
      </p:sp>
      <p:pic>
        <p:nvPicPr>
          <p:cNvPr id="59394" name="Picture 6" descr="logo (Large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3" y="231775"/>
            <a:ext cx="8985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6" descr="000018"/>
          <p:cNvPicPr>
            <a:picLocks noChangeAspect="1" noChangeArrowheads="1"/>
          </p:cNvPicPr>
          <p:nvPr/>
        </p:nvPicPr>
        <p:blipFill>
          <a:blip r:embed="rId4"/>
          <a:srcRect t="17953"/>
          <a:stretch>
            <a:fillRect/>
          </a:stretch>
        </p:blipFill>
        <p:spPr bwMode="auto">
          <a:xfrm>
            <a:off x="3295650" y="-3175"/>
            <a:ext cx="5848350" cy="719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2" descr="imagotipo_floria_negr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30588" y="601663"/>
            <a:ext cx="2244725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le 2"/>
          <p:cNvSpPr>
            <a:spLocks noGrp="1"/>
          </p:cNvSpPr>
          <p:nvPr>
            <p:ph type="title" idx="4294967295"/>
          </p:nvPr>
        </p:nvSpPr>
        <p:spPr>
          <a:xfrm>
            <a:off x="1520825" y="284163"/>
            <a:ext cx="6551613" cy="365125"/>
          </a:xfrm>
        </p:spPr>
        <p:txBody>
          <a:bodyPr/>
          <a:lstStyle/>
          <a:p>
            <a:pPr eaLnBrk="1" hangingPunct="1"/>
            <a:r>
              <a:rPr lang="pt-PT" smtClean="0"/>
              <a:t>Fase Previa</a:t>
            </a:r>
          </a:p>
        </p:txBody>
      </p:sp>
      <p:sp>
        <p:nvSpPr>
          <p:cNvPr id="69634" name="Slide Number Placeholder 4"/>
          <p:cNvSpPr txBox="1">
            <a:spLocks noGrp="1"/>
          </p:cNvSpPr>
          <p:nvPr/>
        </p:nvSpPr>
        <p:spPr bwMode="auto">
          <a:xfrm>
            <a:off x="8359775" y="6551613"/>
            <a:ext cx="7842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E42ACCA8-5A56-47F4-901C-4EBDB28E8674}" type="slidenum">
              <a:rPr lang="pt-PT"/>
              <a:pPr/>
              <a:t>2</a:t>
            </a:fld>
            <a:endParaRPr lang="pt-PT"/>
          </a:p>
        </p:txBody>
      </p:sp>
      <p:pic>
        <p:nvPicPr>
          <p:cNvPr id="69635" name="Picture 6" descr="logo (Large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3" y="231775"/>
            <a:ext cx="8985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6" descr="museo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800100" y="1255713"/>
            <a:ext cx="9925050" cy="562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itle 2"/>
          <p:cNvSpPr>
            <a:spLocks noGrp="1"/>
          </p:cNvSpPr>
          <p:nvPr>
            <p:ph type="title" idx="4294967295"/>
          </p:nvPr>
        </p:nvSpPr>
        <p:spPr>
          <a:xfrm>
            <a:off x="1520825" y="284163"/>
            <a:ext cx="6551613" cy="365125"/>
          </a:xfrm>
        </p:spPr>
        <p:txBody>
          <a:bodyPr/>
          <a:lstStyle/>
          <a:p>
            <a:pPr eaLnBrk="1" hangingPunct="1"/>
            <a:r>
              <a:rPr lang="pt-PT" smtClean="0"/>
              <a:t>Fase Previa</a:t>
            </a:r>
          </a:p>
        </p:txBody>
      </p:sp>
      <p:sp>
        <p:nvSpPr>
          <p:cNvPr id="71682" name="Slide Number Placeholder 4"/>
          <p:cNvSpPr txBox="1">
            <a:spLocks noGrp="1"/>
          </p:cNvSpPr>
          <p:nvPr/>
        </p:nvSpPr>
        <p:spPr bwMode="auto">
          <a:xfrm>
            <a:off x="8359775" y="6551613"/>
            <a:ext cx="7842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F9271FBA-6927-436F-BA73-F22E152AE066}" type="slidenum">
              <a:rPr lang="pt-PT"/>
              <a:pPr/>
              <a:t>3</a:t>
            </a:fld>
            <a:endParaRPr lang="pt-PT"/>
          </a:p>
        </p:txBody>
      </p:sp>
      <p:pic>
        <p:nvPicPr>
          <p:cNvPr id="71683" name="Picture 6" descr="logo (Large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3" y="231775"/>
            <a:ext cx="8985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Picture 6" descr="GS 1"/>
          <p:cNvPicPr>
            <a:picLocks noChangeAspect="1" noChangeArrowheads="1"/>
          </p:cNvPicPr>
          <p:nvPr/>
        </p:nvPicPr>
        <p:blipFill>
          <a:blip r:embed="rId4"/>
          <a:srcRect t="7578"/>
          <a:stretch>
            <a:fillRect/>
          </a:stretch>
        </p:blipFill>
        <p:spPr bwMode="auto">
          <a:xfrm>
            <a:off x="0" y="1257300"/>
            <a:ext cx="9144000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2"/>
          <p:cNvSpPr>
            <a:spLocks noGrp="1"/>
          </p:cNvSpPr>
          <p:nvPr>
            <p:ph type="title" idx="4294967295"/>
          </p:nvPr>
        </p:nvSpPr>
        <p:spPr>
          <a:xfrm>
            <a:off x="1520825" y="284163"/>
            <a:ext cx="6551613" cy="365125"/>
          </a:xfrm>
        </p:spPr>
        <p:txBody>
          <a:bodyPr/>
          <a:lstStyle/>
          <a:p>
            <a:pPr eaLnBrk="1" hangingPunct="1"/>
            <a:r>
              <a:rPr lang="pt-PT" smtClean="0"/>
              <a:t>Fase Previa</a:t>
            </a:r>
          </a:p>
        </p:txBody>
      </p:sp>
      <p:sp>
        <p:nvSpPr>
          <p:cNvPr id="47106" name="Slide Number Placeholder 4"/>
          <p:cNvSpPr txBox="1">
            <a:spLocks noGrp="1"/>
          </p:cNvSpPr>
          <p:nvPr/>
        </p:nvSpPr>
        <p:spPr bwMode="auto">
          <a:xfrm>
            <a:off x="8359775" y="6551613"/>
            <a:ext cx="7842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78F0618C-D50F-4B2D-9DE6-845DE4DDC676}" type="slidenum">
              <a:rPr lang="pt-PT"/>
              <a:pPr/>
              <a:t>4</a:t>
            </a:fld>
            <a:endParaRPr lang="pt-PT"/>
          </a:p>
        </p:txBody>
      </p:sp>
      <p:pic>
        <p:nvPicPr>
          <p:cNvPr id="47107" name="Picture 6" descr="logo (Large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3" y="231775"/>
            <a:ext cx="8985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6" descr="Distribución+definitivia+R15_Página_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036638"/>
            <a:ext cx="8037513" cy="567848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itle 2"/>
          <p:cNvSpPr>
            <a:spLocks noGrp="1"/>
          </p:cNvSpPr>
          <p:nvPr>
            <p:ph type="title" idx="4294967295"/>
          </p:nvPr>
        </p:nvSpPr>
        <p:spPr>
          <a:xfrm>
            <a:off x="1520825" y="284163"/>
            <a:ext cx="6551613" cy="365125"/>
          </a:xfrm>
        </p:spPr>
        <p:txBody>
          <a:bodyPr/>
          <a:lstStyle/>
          <a:p>
            <a:pPr eaLnBrk="1" hangingPunct="1"/>
            <a:r>
              <a:rPr lang="pt-PT" smtClean="0"/>
              <a:t>Fase Previa</a:t>
            </a:r>
          </a:p>
        </p:txBody>
      </p:sp>
      <p:sp>
        <p:nvSpPr>
          <p:cNvPr id="116739" name="Slide Number Placeholder 4"/>
          <p:cNvSpPr txBox="1">
            <a:spLocks noGrp="1"/>
          </p:cNvSpPr>
          <p:nvPr/>
        </p:nvSpPr>
        <p:spPr bwMode="auto">
          <a:xfrm>
            <a:off x="8359775" y="6551613"/>
            <a:ext cx="7842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E2EBAC03-5843-48A7-ADEE-ED98432A4FD5}" type="slidenum">
              <a:rPr lang="pt-PT"/>
              <a:pPr/>
              <a:t>5</a:t>
            </a:fld>
            <a:endParaRPr lang="pt-PT"/>
          </a:p>
        </p:txBody>
      </p:sp>
      <p:pic>
        <p:nvPicPr>
          <p:cNvPr id="116740" name="Picture 6" descr="logo (Large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3" y="231775"/>
            <a:ext cx="8985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41" name="Picture 5" descr="Vista Fronta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60475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488" y="109538"/>
            <a:ext cx="7604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Title 2"/>
          <p:cNvSpPr>
            <a:spLocks/>
          </p:cNvSpPr>
          <p:nvPr/>
        </p:nvSpPr>
        <p:spPr bwMode="auto">
          <a:xfrm>
            <a:off x="1520825" y="284163"/>
            <a:ext cx="65516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r>
              <a:rPr lang="pt-PT" sz="2400" b="1">
                <a:solidFill>
                  <a:srgbClr val="FF0000"/>
                </a:solidFill>
              </a:rPr>
              <a:t>Fase Previa</a:t>
            </a:r>
          </a:p>
        </p:txBody>
      </p:sp>
      <p:pic>
        <p:nvPicPr>
          <p:cNvPr id="51203" name="Picture 6" descr="logo (Large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413" y="231775"/>
            <a:ext cx="8985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6" descr="Frente Derech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14438"/>
            <a:ext cx="9155113" cy="686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3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488" y="109538"/>
            <a:ext cx="7604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Title 2"/>
          <p:cNvSpPr>
            <a:spLocks/>
          </p:cNvSpPr>
          <p:nvPr/>
        </p:nvSpPr>
        <p:spPr bwMode="auto">
          <a:xfrm>
            <a:off x="1520825" y="284163"/>
            <a:ext cx="65516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r>
              <a:rPr lang="pt-PT" sz="2400" b="1">
                <a:solidFill>
                  <a:srgbClr val="FF0000"/>
                </a:solidFill>
              </a:rPr>
              <a:t>Fase Previa</a:t>
            </a:r>
          </a:p>
        </p:txBody>
      </p:sp>
      <p:pic>
        <p:nvPicPr>
          <p:cNvPr id="53251" name="Picture 6" descr="logo (Large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413" y="231775"/>
            <a:ext cx="8985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6" descr="Frente Izquierdo OP_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985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2"/>
          <p:cNvSpPr>
            <a:spLocks noGrp="1"/>
          </p:cNvSpPr>
          <p:nvPr>
            <p:ph type="title" idx="4294967295"/>
          </p:nvPr>
        </p:nvSpPr>
        <p:spPr>
          <a:xfrm>
            <a:off x="1520825" y="284163"/>
            <a:ext cx="6551613" cy="365125"/>
          </a:xfrm>
        </p:spPr>
        <p:txBody>
          <a:bodyPr/>
          <a:lstStyle/>
          <a:p>
            <a:pPr eaLnBrk="1" hangingPunct="1"/>
            <a:r>
              <a:rPr lang="pt-PT" smtClean="0"/>
              <a:t>Fase Previa</a:t>
            </a:r>
          </a:p>
        </p:txBody>
      </p:sp>
      <p:sp>
        <p:nvSpPr>
          <p:cNvPr id="55298" name="Slide Number Placeholder 4"/>
          <p:cNvSpPr txBox="1">
            <a:spLocks noGrp="1"/>
          </p:cNvSpPr>
          <p:nvPr/>
        </p:nvSpPr>
        <p:spPr bwMode="auto">
          <a:xfrm>
            <a:off x="8359775" y="6551613"/>
            <a:ext cx="7842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3DF0F0DF-7E9D-4854-90B3-13D05A1D7C41}" type="slidenum">
              <a:rPr lang="pt-PT"/>
              <a:pPr/>
              <a:t>8</a:t>
            </a:fld>
            <a:endParaRPr lang="pt-PT"/>
          </a:p>
        </p:txBody>
      </p:sp>
      <p:pic>
        <p:nvPicPr>
          <p:cNvPr id="55299" name="Picture 6" descr="logo (Large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3" y="231775"/>
            <a:ext cx="8985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6" descr="adif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62063"/>
            <a:ext cx="9144000" cy="668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2"/>
          <p:cNvSpPr>
            <a:spLocks noGrp="1"/>
          </p:cNvSpPr>
          <p:nvPr>
            <p:ph type="title" idx="4294967295"/>
          </p:nvPr>
        </p:nvSpPr>
        <p:spPr>
          <a:xfrm>
            <a:off x="1520825" y="284163"/>
            <a:ext cx="6551613" cy="365125"/>
          </a:xfrm>
        </p:spPr>
        <p:txBody>
          <a:bodyPr/>
          <a:lstStyle/>
          <a:p>
            <a:pPr eaLnBrk="1" hangingPunct="1"/>
            <a:r>
              <a:rPr lang="pt-PT" smtClean="0"/>
              <a:t>Fase Previa</a:t>
            </a:r>
          </a:p>
        </p:txBody>
      </p:sp>
      <p:sp>
        <p:nvSpPr>
          <p:cNvPr id="73730" name="Slide Number Placeholder 4"/>
          <p:cNvSpPr txBox="1">
            <a:spLocks noGrp="1"/>
          </p:cNvSpPr>
          <p:nvPr/>
        </p:nvSpPr>
        <p:spPr bwMode="auto">
          <a:xfrm>
            <a:off x="8359775" y="6551613"/>
            <a:ext cx="7842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30ECEC9E-2711-46C3-91A5-73E4CCF0B792}" type="slidenum">
              <a:rPr lang="pt-PT"/>
              <a:pPr/>
              <a:t>9</a:t>
            </a:fld>
            <a:endParaRPr lang="pt-PT"/>
          </a:p>
        </p:txBody>
      </p:sp>
      <p:pic>
        <p:nvPicPr>
          <p:cNvPr id="73731" name="Picture 6" descr="logo (Large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3" y="231775"/>
            <a:ext cx="89852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2" name="Picture 6" descr="IMAGE_05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63650"/>
            <a:ext cx="9144000" cy="559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NovaBase">
      <a:dk1>
        <a:sysClr val="windowText" lastClr="000000"/>
      </a:dk1>
      <a:lt1>
        <a:sysClr val="window" lastClr="FFFFFF"/>
      </a:lt1>
      <a:dk2>
        <a:srgbClr val="FF0000"/>
      </a:dk2>
      <a:lt2>
        <a:srgbClr val="EEECE1"/>
      </a:lt2>
      <a:accent1>
        <a:srgbClr val="000000"/>
      </a:accent1>
      <a:accent2>
        <a:srgbClr val="B0B9C2"/>
      </a:accent2>
      <a:accent3>
        <a:srgbClr val="FF0000"/>
      </a:accent3>
      <a:accent4>
        <a:srgbClr val="F2A42C"/>
      </a:accent4>
      <a:accent5>
        <a:srgbClr val="00ACDC"/>
      </a:accent5>
      <a:accent6>
        <a:srgbClr val="911FA6"/>
      </a:accent6>
      <a:hlink>
        <a:srgbClr val="000000"/>
      </a:hlink>
      <a:folHlink>
        <a:srgbClr val="000000"/>
      </a:folHlink>
    </a:clrScheme>
    <a:fontScheme name="NovaBa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6138</TotalTime>
  <Words>78</Words>
  <Application>Microsoft Office PowerPoint</Application>
  <PresentationFormat>Presentación en pantalla (4:3)</PresentationFormat>
  <Paragraphs>48</Paragraphs>
  <Slides>18</Slides>
  <Notes>18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Plantilla de diseño</vt:lpstr>
      </vt:variant>
      <vt:variant>
        <vt:i4>37</vt:i4>
      </vt:variant>
      <vt:variant>
        <vt:lpstr>Títulos de diapositiva</vt:lpstr>
      </vt:variant>
      <vt:variant>
        <vt:i4>18</vt:i4>
      </vt:variant>
    </vt:vector>
  </HeadingPairs>
  <TitlesOfParts>
    <vt:vector size="58" baseType="lpstr">
      <vt:lpstr>Arial</vt:lpstr>
      <vt:lpstr>Courier New</vt:lpstr>
      <vt:lpstr>Calibri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Caso 07 Sector Transportes Centro de Regulación y Control Alta velocidad – Zaragoza - España 2009</vt:lpstr>
      <vt:lpstr>Fase Previa</vt:lpstr>
      <vt:lpstr>Fase Previa</vt:lpstr>
      <vt:lpstr>Fase Previa</vt:lpstr>
      <vt:lpstr>Fase Previa</vt:lpstr>
      <vt:lpstr>Diapositiva 6</vt:lpstr>
      <vt:lpstr>Diapositiva 7</vt:lpstr>
      <vt:lpstr>Fase Previa</vt:lpstr>
      <vt:lpstr>Fase Previa</vt:lpstr>
      <vt:lpstr>Fase Previa</vt:lpstr>
      <vt:lpstr>Fase Previa</vt:lpstr>
      <vt:lpstr>Fase Previa</vt:lpstr>
      <vt:lpstr>Fase Previa</vt:lpstr>
      <vt:lpstr>Diapositiva 14</vt:lpstr>
      <vt:lpstr>Fase Previa</vt:lpstr>
      <vt:lpstr>Fase Previa</vt:lpstr>
      <vt:lpstr>Diapositiva 17</vt:lpstr>
      <vt:lpstr>Diapositiva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 </cp:lastModifiedBy>
  <cp:revision>525</cp:revision>
  <dcterms:created xsi:type="dcterms:W3CDTF">2010-11-24T10:15:55Z</dcterms:created>
  <dcterms:modified xsi:type="dcterms:W3CDTF">2011-02-25T09:23:39Z</dcterms:modified>
</cp:coreProperties>
</file>